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D3709-AD4F-4A99-8238-189C95A05D0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69CD4-2172-4DB5-9536-39D2683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6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0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2401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204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IDEA : Define Specific baker set keep clearance  m/c </a:t>
            </a:r>
            <a:endParaRPr lang="en-US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9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9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5782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5782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 smtClean="0">
                <a:solidFill>
                  <a:srgbClr val="0033CC"/>
                </a:solidFill>
              </a:rPr>
              <a:t>:P15 Team 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5782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DEPT :-</a:t>
            </a:r>
            <a:r>
              <a:rPr lang="en-US" sz="1050" dirty="0">
                <a:solidFill>
                  <a:srgbClr val="0033CC"/>
                </a:solidFill>
              </a:rPr>
              <a:t> 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9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 smtClean="0">
                <a:solidFill>
                  <a:prstClr val="black"/>
                </a:solidFill>
              </a:rPr>
              <a:t>A253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5502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5502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5502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4784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:- </a:t>
            </a: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652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</a:rPr>
              <a:t>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803789" y="152400"/>
            <a:ext cx="304572" cy="15237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240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316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5108361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412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17506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022078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6326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631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935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03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08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412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717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6022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6326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631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935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4803789" y="457149"/>
            <a:ext cx="304572" cy="15237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5108361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5412934" y="457149"/>
            <a:ext cx="609144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022078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326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631222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6935795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9063" y="761899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 smtClean="0">
                <a:solidFill>
                  <a:srgbClr val="0000CC"/>
                </a:solidFill>
              </a:rPr>
              <a:t>:To improve productivity and  reduce operator fatigue </a:t>
            </a:r>
            <a:endParaRPr lang="en-US" altLang="en-US" sz="1200" b="1" dirty="0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159063" y="1371395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b="1" dirty="0">
                <a:solidFill>
                  <a:srgbClr val="0033CC"/>
                </a:solidFill>
              </a:rPr>
              <a:t>WIDELY/DEEPLY:-</a:t>
            </a:r>
            <a:endParaRPr lang="en-US" sz="800" b="1" dirty="0">
              <a:solidFill>
                <a:srgbClr val="0033CC"/>
              </a:solidFill>
            </a:endParaRPr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59063" y="1599956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33CC"/>
                </a:solidFill>
              </a:rPr>
              <a:t>PROBLEM / PRESENT </a:t>
            </a:r>
            <a:r>
              <a:rPr lang="en-US" sz="1200" b="1" dirty="0" smtClean="0">
                <a:solidFill>
                  <a:srgbClr val="0033CC"/>
                </a:solidFill>
              </a:rPr>
              <a:t>STATUS: No space available for baker set </a:t>
            </a:r>
          </a:p>
          <a:p>
            <a:r>
              <a:rPr lang="en-US" sz="1200" b="1" dirty="0" smtClean="0">
                <a:solidFill>
                  <a:srgbClr val="0033CC"/>
                </a:solidFill>
              </a:rPr>
              <a:t>2)Operator fatigue </a:t>
            </a:r>
          </a:p>
          <a:p>
            <a:r>
              <a:rPr lang="en-US" sz="1200" b="1" dirty="0" smtClean="0">
                <a:solidFill>
                  <a:srgbClr val="0033CC"/>
                </a:solidFill>
              </a:rPr>
              <a:t>3)2s not maintain </a:t>
            </a:r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3204785" y="1142833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COUNTERMEASURE :Space provide for baker set.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Before</a:t>
            </a:r>
            <a:r>
              <a:rPr lang="en-US" sz="1200" b="1" dirty="0" smtClean="0">
                <a:solidFill>
                  <a:srgbClr val="0033CC"/>
                </a:solidFill>
              </a:rPr>
              <a:t>: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Baker set keep on table no specific space for body keeping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200" b="1" dirty="0" smtClean="0">
                <a:solidFill>
                  <a:srgbClr val="00B050"/>
                </a:solidFill>
              </a:rPr>
              <a:t>After :</a:t>
            </a:r>
            <a:r>
              <a:rPr lang="en-US" sz="1200" b="1" dirty="0" smtClean="0">
                <a:solidFill>
                  <a:srgbClr val="27149C"/>
                </a:solidFill>
              </a:rPr>
              <a:t>To make space available on the clearance machine body keeping  on table specific  stage on table  specific stage on baker set maintain 2s operator fatigue reduce</a:t>
            </a:r>
            <a:endParaRPr lang="en-US" sz="1200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697227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370" y="144758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8</a:t>
            </a:r>
            <a:r>
              <a:rPr lang="en-US" sz="1050" b="1" dirty="0" smtClean="0">
                <a:solidFill>
                  <a:prstClr val="black"/>
                </a:solidFill>
              </a:rPr>
              <a:t>.08.2016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370" y="1599956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10.08.2016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6478938" y="1904706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</a:t>
            </a:r>
            <a:r>
              <a:rPr lang="en-US" sz="1100" b="1" dirty="0" smtClean="0">
                <a:solidFill>
                  <a:srgbClr val="0033CC"/>
                </a:solidFill>
              </a:rPr>
              <a:t>: Bhavesh Pednekar </a:t>
            </a:r>
            <a:r>
              <a:rPr lang="en-US" sz="1100" b="1" dirty="0" err="1" smtClean="0">
                <a:solidFill>
                  <a:srgbClr val="0033CC"/>
                </a:solidFill>
              </a:rPr>
              <a:t>Sudhi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r>
              <a:rPr lang="en-US" sz="1100" b="1" dirty="0" smtClean="0">
                <a:solidFill>
                  <a:srgbClr val="0033CC"/>
                </a:solidFill>
              </a:rPr>
              <a:t>r ,</a:t>
            </a:r>
            <a:r>
              <a:rPr lang="en-US" sz="1100" b="1" dirty="0" err="1" smtClean="0">
                <a:solidFill>
                  <a:srgbClr val="0033CC"/>
                </a:solidFill>
              </a:rPr>
              <a:t>parvin</a:t>
            </a:r>
            <a:r>
              <a:rPr lang="en-US" sz="1100" b="1" dirty="0" smtClean="0">
                <a:solidFill>
                  <a:srgbClr val="0033CC"/>
                </a:solidFill>
              </a:rPr>
              <a:t> </a:t>
            </a:r>
            <a:r>
              <a:rPr lang="en-US" sz="1100" b="1" dirty="0" err="1" smtClean="0">
                <a:solidFill>
                  <a:srgbClr val="0033CC"/>
                </a:solidFill>
              </a:rPr>
              <a:t>sayyed</a:t>
            </a:r>
            <a:r>
              <a:rPr lang="en-US" sz="1100" b="1" dirty="0" smtClean="0">
                <a:solidFill>
                  <a:srgbClr val="0033CC"/>
                </a:solidFill>
              </a:rPr>
              <a:t> - 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6478938" y="2361827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938" y="2514202"/>
            <a:ext cx="2512721" cy="761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Remove operator fatigue 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Improve productivity</a:t>
            </a: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59063" y="6475934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err="1" smtClean="0">
                <a:solidFill>
                  <a:srgbClr val="0000CC"/>
                </a:solidFill>
              </a:rPr>
              <a:t>Janardan</a:t>
            </a:r>
            <a:r>
              <a:rPr lang="en-US" sz="1200" b="1" dirty="0" smtClean="0">
                <a:solidFill>
                  <a:srgbClr val="0000CC"/>
                </a:solidFill>
              </a:rPr>
              <a:t> </a:t>
            </a:r>
            <a:r>
              <a:rPr lang="en-US" sz="1200" b="1" dirty="0" err="1" smtClean="0">
                <a:solidFill>
                  <a:srgbClr val="0000CC"/>
                </a:solidFill>
              </a:rPr>
              <a:t>Sathe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59063" y="6247374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Bhavesh Pednekar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59063" y="6018812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 smtClean="0">
                <a:solidFill>
                  <a:srgbClr val="0000CC"/>
                </a:solidFill>
              </a:rPr>
              <a:t>NO. &amp; DATE:8/8/2016</a:t>
            </a:r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59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Why1:Space not available for body keeping    Why </a:t>
            </a:r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2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: Remove baker set &amp; keep on clearance machine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3:Specific space for baker set </a:t>
            </a:r>
          </a:p>
          <a:p>
            <a:r>
              <a:rPr lang="en-US" sz="1200" b="1" dirty="0" smtClean="0">
                <a:solidFill>
                  <a:srgbClr val="0000CC"/>
                </a:solidFill>
                <a:cs typeface="Arial" charset="0"/>
              </a:rPr>
              <a:t>Why4:5s maintain</a:t>
            </a:r>
            <a:endParaRPr lang="en-US" sz="1200" b="1" dirty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3204785" y="3885572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 smtClean="0">
                <a:solidFill>
                  <a:srgbClr val="0000CC"/>
                </a:solidFill>
              </a:rPr>
              <a:t>RESULT:2s maintain </a:t>
            </a:r>
          </a:p>
          <a:p>
            <a:r>
              <a:rPr lang="en-US" sz="1100" b="1" dirty="0" smtClean="0">
                <a:solidFill>
                  <a:srgbClr val="0000CC"/>
                </a:solidFill>
              </a:rPr>
              <a:t>Operator fatigue reduce </a:t>
            </a:r>
            <a:endParaRPr lang="en-US" sz="1100" b="1" dirty="0">
              <a:solidFill>
                <a:srgbClr val="0000CC"/>
              </a:solidFill>
            </a:endParaRPr>
          </a:p>
          <a:p>
            <a:r>
              <a:rPr lang="en-US" sz="1100" b="1" dirty="0" smtClean="0">
                <a:solidFill>
                  <a:srgbClr val="0000CC"/>
                </a:solidFill>
              </a:rPr>
              <a:t>Productivity improve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6478938" y="5104566"/>
            <a:ext cx="251272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6478936" y="5333128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MATERIAL COST </a:t>
            </a:r>
          </a:p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IN RS</a:t>
            </a:r>
            <a:endParaRPr lang="en-US" altLang="en-US" sz="8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6478938" y="5866438"/>
            <a:ext cx="251272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8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7316510" y="5333128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IN RS</a:t>
            </a:r>
            <a:endParaRPr lang="en-US" altLang="en-US" sz="8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8154086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IN RS</a:t>
            </a:r>
            <a:endParaRPr lang="en-US" altLang="en-US" sz="8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6478936" y="5637876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7316510" y="5637876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8154083" y="5637876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6478938" y="6094999"/>
            <a:ext cx="228429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6707365" y="6094999"/>
            <a:ext cx="456858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7164226" y="6094999"/>
            <a:ext cx="53300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TARGET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7697225" y="6094999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RESPONSIBILITY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8534799" y="6094999"/>
            <a:ext cx="456858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6707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7164226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7697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8458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478938" y="3276075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59063" y="81643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6326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3280929" y="1371395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59064" y="5637876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ROOT </a:t>
            </a:r>
            <a:r>
              <a:rPr lang="en-US" sz="1200" b="1" dirty="0" smtClean="0">
                <a:solidFill>
                  <a:srgbClr val="FF0000"/>
                </a:solidFill>
              </a:rPr>
              <a:t>CAUSE:-space not define to keep body</a:t>
            </a:r>
            <a:endParaRPr lang="en-US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6326650" y="1904706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6326650" y="2152313"/>
            <a:ext cx="0" cy="76187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5869793" y="3657010"/>
            <a:ext cx="609145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6631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78938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6478938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6478938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938" y="3580822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</a:rPr>
              <a:t>WHAT TO </a:t>
            </a:r>
            <a:r>
              <a:rPr lang="en-US" sz="1200" b="1" dirty="0" smtClean="0">
                <a:solidFill>
                  <a:srgbClr val="0000CC"/>
                </a:solidFill>
              </a:rPr>
              <a:t>DO</a:t>
            </a:r>
            <a:r>
              <a:rPr lang="en-US" sz="1200" b="1" dirty="0" smtClean="0"/>
              <a:t>: </a:t>
            </a:r>
          </a:p>
          <a:p>
            <a:pPr>
              <a:defRPr/>
            </a:pPr>
            <a:r>
              <a:rPr lang="en-US" sz="1200" b="1" dirty="0" smtClean="0"/>
              <a:t> </a:t>
            </a:r>
            <a:r>
              <a:rPr lang="en-US" sz="1200" b="1" dirty="0" smtClean="0">
                <a:solidFill>
                  <a:srgbClr val="0000CC"/>
                </a:solidFill>
              </a:rPr>
              <a:t>HOW TO DO: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FREQUENCY :-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2595641" y="3657010"/>
            <a:ext cx="609145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267" y="23432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79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2016-10-24T04:41:16Z</dcterms:modified>
</cp:coreProperties>
</file>